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1" r:id="rId17"/>
    <p:sldId id="274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2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D7872-878B-CE41-A3E6-78663B46E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3CF18-6E7B-B14D-8620-4DD13D0E2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44222-EB2A-044B-A30F-7746856B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63420-E0DE-E14B-B56C-E5A06D798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EBA49-5043-5345-9EBA-93C1DFED5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71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17EC-97AA-8A4B-A796-9BE8EC00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C956D5-A3CF-1744-9DDE-77A59E710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96D2C-AC95-CE42-9D84-2A276D9AC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755D7-EF1D-2A40-9171-F956DE4C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17E67-EA4A-CA4D-993D-877FF912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04586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74F49-DAB9-6544-A990-78DEF58DC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12E28-9BBC-4742-9C97-2BB2996DA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F8727-FCC1-7C45-BD36-ABC99FF93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977BB-4BFD-FF44-9B29-53EBF65A5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49CB3-A600-BF46-A9D0-B243CE0E4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5100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4F29-FAD8-C24A-A895-32656F61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60F6A-6F94-7145-B05A-1EEA94EEF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87B84-71FD-D14C-8136-E8715EB7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A2AE6-6B7B-794D-9916-F5A62EB3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9453-CBCA-244E-919E-F2664ECE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286062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0A39D-6A68-2B40-AF16-1FF54CBD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0357C-FA04-B74D-85EF-461070139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D1855-A29C-054B-9806-148E25BC8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2E596-4E20-9C4E-9170-BED155FD9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E44FD-D175-244A-89B2-21A65FCE1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026513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F2F25-7346-9C43-A81D-257D89D30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1EED9-7867-7449-B0E8-A6D49F584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331B8-A5C9-8445-8F44-8088C8A84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B41E0-A45D-AB4C-AD3B-6AE75C3AB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BE5C8-D071-4D4A-88F7-6BA4051B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CC9CE-27BA-8142-8615-B8E5F82D0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7442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E994D-C376-DF43-BAEA-8D4F3DA5F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58B12-64BE-C740-AAAE-8F94F28C8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73B16-C541-5D40-B3D1-26D36F979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72F41-47C5-904D-988C-AA1C194CA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285DF-66AD-C24F-826B-7AFD6CA0B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95B131-BEA6-9C4D-9959-9BE890C4A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1F75F-32B9-114C-8481-11C22EA1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881BA0-B44C-7C47-B5A0-FB0156A69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205618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A8A4-8163-4B40-ACD3-0C4899FA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022D-B43D-B64F-BCD1-609FEEEE8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3EA01D-4D0A-4748-96FC-CADEDD00E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EB1C1-97A0-0D44-A3E2-68F2C45C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8781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AC8BDC-560D-0041-9392-D0C11DEC5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6FCDC-E255-0C4E-BA44-CC278EE56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4F3BF-BAAA-6C4D-A401-2416FD1C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256699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555A0-21D0-1E44-8081-13026BDFA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C8F40-7658-EC4E-8B1D-259A57D2E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B961C-C743-5E4E-AC3E-27AFB45F2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C5F4E-2E13-6A4B-BCA6-12DD6C1F4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398DA-4141-E44A-8E49-87EF67626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5E744-9AA2-5643-950A-C91C03AF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1450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0235-1785-1B46-A90E-4AC95402B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3807B1-23D2-2546-8A67-142193679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1C7B3-7D7B-1940-B77A-53AEA7442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E3F87-6CA1-F747-8DE9-C1CC3E059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6388A-4796-C24F-BFEA-E94DD1CFC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D63AB-20EB-9A41-8C7D-7316E57E1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600439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5F27F6-7B92-0C41-9D91-1827CF9F1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313CD-C4B3-5C4B-B1A2-EE31F0529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EE71D-8407-2C4A-9693-A874442D8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05593-B8CC-474D-A34E-DED849779A8B}" type="datetimeFigureOut">
              <a:rPr lang="ru-BY" smtClean="0"/>
              <a:t>6/23/20</a:t>
            </a:fld>
            <a:endParaRPr lang="ru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FBF21-F6FC-604D-9C26-5AC4357FB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AFCCD-E93F-384B-AC6D-7428BDEB5C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56436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072F1A-9417-443E-A3EA-73501933E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8560" y="1997325"/>
            <a:ext cx="10099040" cy="2387600"/>
          </a:xfrm>
        </p:spPr>
        <p:txBody>
          <a:bodyPr>
            <a:noAutofit/>
          </a:bodyPr>
          <a:lstStyle/>
          <a:p>
            <a:r>
              <a:rPr lang="ru-RU" sz="6600" dirty="0"/>
              <a:t>Программный комплекс по выбору лекарственных препаратов на основе экспертных знаний</a:t>
            </a:r>
            <a:endParaRPr lang="ru-BY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BC792F-2026-419C-9001-024983EF826E}"/>
              </a:ext>
            </a:extLst>
          </p:cNvPr>
          <p:cNvSpPr txBox="1"/>
          <p:nvPr/>
        </p:nvSpPr>
        <p:spPr>
          <a:xfrm>
            <a:off x="7924800" y="4986307"/>
            <a:ext cx="4064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Выполнил студент гр. ИП-42</a:t>
            </a:r>
          </a:p>
          <a:p>
            <a:r>
              <a:rPr lang="ru-RU" sz="2400" dirty="0"/>
              <a:t>Пинчук В.А.</a:t>
            </a:r>
            <a:endParaRPr lang="en-US" sz="2400" dirty="0"/>
          </a:p>
          <a:p>
            <a:r>
              <a:rPr lang="ru-RU" sz="2400" dirty="0"/>
              <a:t>Руководитель</a:t>
            </a:r>
            <a:r>
              <a:rPr lang="en-US" sz="2400" dirty="0"/>
              <a:t> </a:t>
            </a:r>
            <a:endParaRPr lang="ru-RU" sz="2400" dirty="0"/>
          </a:p>
          <a:p>
            <a:r>
              <a:rPr lang="ru-RU" sz="2400" dirty="0" err="1"/>
              <a:t>Косинов</a:t>
            </a:r>
            <a:r>
              <a:rPr lang="ru-RU" sz="2400" dirty="0"/>
              <a:t> Г.П.</a:t>
            </a:r>
            <a:endParaRPr lang="ru-BY" sz="2400" dirty="0"/>
          </a:p>
        </p:txBody>
      </p:sp>
    </p:spTree>
    <p:extLst>
      <p:ext uri="{BB962C8B-B14F-4D97-AF65-F5344CB8AC3E}">
        <p14:creationId xmlns:p14="http://schemas.microsoft.com/office/powerpoint/2010/main" val="1058384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D5445B-6CB5-4826-AC94-FB7820C5B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5985"/>
            <a:ext cx="10515600" cy="1325563"/>
          </a:xfrm>
        </p:spPr>
        <p:txBody>
          <a:bodyPr/>
          <a:lstStyle/>
          <a:p>
            <a:r>
              <a:rPr lang="ru-RU" dirty="0"/>
              <a:t>Страница с поиском заболеваний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2BAC15-F36C-42A9-B2E8-A217CDECB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Picture 2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F8FA5A2-610A-44EF-941A-3C5D9793F2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051591"/>
            <a:ext cx="12192000" cy="630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15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F7AE0B-035C-41AB-A81B-CE3C1427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C2B73F-CC07-4A79-AD0C-D9D39D921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C5AC65-20DD-4558-ABE7-193E60235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114074" cy="55016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720A72-ACB2-494F-A57E-8CD5CCD66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01612"/>
            <a:ext cx="10114074" cy="130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8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4568D4-7396-425F-BFC6-534B04A88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Страница для создания отзыва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81ACCD-3A09-49B7-B608-3164C121A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667EA1-C561-4234-8D42-D273125ED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171"/>
            <a:ext cx="12192000" cy="48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94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C16AD1-ECC5-4562-988D-7E2ED97DF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/>
              <a:t>Страница с заболеваниями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27C3C9-63BD-417B-9944-E5DE3C08A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FFB0D0-4659-4888-9538-90B70053E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175"/>
            <a:ext cx="12192000" cy="41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81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44C8F-2994-412E-90F5-4904A7655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4474"/>
            <a:ext cx="10515600" cy="1325563"/>
          </a:xfrm>
        </p:spPr>
        <p:txBody>
          <a:bodyPr/>
          <a:lstStyle/>
          <a:p>
            <a:r>
              <a:rPr lang="ru-RU" dirty="0"/>
              <a:t>Страница для анализа отзывов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05D6C6-BEEF-41FB-9E83-9631E5E33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E55E25-FB02-41A4-8B43-4489E120DE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65168"/>
            <a:ext cx="12192000" cy="60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98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D199-646A-8143-B453-1D559B010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ru-RU" dirty="0"/>
              <a:t>Список отзывов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5EE0D-7F84-F84D-89D9-0EA0E11CE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47373-9571-3C49-85A7-FD42247D7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8136" y="1825625"/>
            <a:ext cx="13808271" cy="310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92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BC14E-C210-42D6-8270-96A07533B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71716"/>
          </a:xfrm>
        </p:spPr>
        <p:txBody>
          <a:bodyPr/>
          <a:lstStyle/>
          <a:p>
            <a:r>
              <a:rPr lang="ru-RU" dirty="0"/>
              <a:t>Тестирование</a:t>
            </a:r>
            <a:endParaRPr lang="ru-B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2B580-4009-A348-B5A0-2C282A5A8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717"/>
            <a:ext cx="8155910" cy="3416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DE7225-F614-5D48-8B18-E410A9CB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844" y="4611506"/>
            <a:ext cx="7756312" cy="1720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ED80C-E59C-2D48-8C0D-DD6E03195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910" y="2054941"/>
            <a:ext cx="4036090" cy="12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45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90E8-4E72-5C47-84FD-08C5E48DF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92D557-C82A-9149-9740-C586566E0726}"/>
              </a:ext>
            </a:extLst>
          </p:cNvPr>
          <p:cNvSpPr txBox="1"/>
          <p:nvPr/>
        </p:nvSpPr>
        <p:spPr>
          <a:xfrm>
            <a:off x="594852" y="1237072"/>
            <a:ext cx="1100229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/>
              <a:t>В ходе дипломной работы был разработан программный комплекс по подбору лекарственных средств на основе экспертных знаний. </a:t>
            </a:r>
          </a:p>
          <a:p>
            <a:pPr algn="just"/>
            <a:endParaRPr lang="ru-RU" sz="2800" dirty="0"/>
          </a:p>
          <a:p>
            <a:pPr algn="just"/>
            <a:r>
              <a:rPr lang="ru-RU" sz="2800" dirty="0"/>
              <a:t>Разработанная система решила следующие задачи:</a:t>
            </a:r>
            <a:endParaRPr lang="en-US" sz="28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2800" dirty="0"/>
              <a:t>подбор лекарственных средств и лечения;</a:t>
            </a:r>
            <a:endParaRPr lang="en-US" sz="2800" dirty="0">
              <a:effectLst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2800" dirty="0"/>
              <a:t>оценка пользователем полезности предоставленной информации о заболевании и методах их лечения;</a:t>
            </a:r>
            <a:endParaRPr lang="en-US" sz="2800" dirty="0">
              <a:effectLst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2800" dirty="0"/>
              <a:t>создана система рейтингов для заболеваний, на основе оценок пользователей;</a:t>
            </a:r>
            <a:endParaRPr lang="en-US" sz="2800" dirty="0">
              <a:effectLst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2800" dirty="0"/>
              <a:t>анализ экспертами рейтинга заболевания</a:t>
            </a:r>
            <a:r>
              <a:rPr lang="en-US" sz="2800" dirty="0"/>
              <a:t>;</a:t>
            </a:r>
            <a:endParaRPr lang="en-US" sz="2800" dirty="0">
              <a:effectLst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2800" dirty="0"/>
              <a:t>формирование базы знаний.</a:t>
            </a:r>
            <a:endParaRPr lang="en-US" sz="2800" dirty="0">
              <a:effectLst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63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26CFE7-D4D5-48D2-9CD8-5A817937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9825"/>
            <a:ext cx="10058400" cy="1450757"/>
          </a:xfrm>
        </p:spPr>
        <p:txBody>
          <a:bodyPr/>
          <a:lstStyle/>
          <a:p>
            <a:r>
              <a:rPr lang="ru-RU" dirty="0"/>
              <a:t>Спасибо за внимание!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6443D9-1337-44F7-94C7-6F17F3418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832243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B29ABD-9DFB-481D-93F2-A942DCFA8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860"/>
            <a:ext cx="10515600" cy="1325562"/>
          </a:xfrm>
        </p:spPr>
        <p:txBody>
          <a:bodyPr/>
          <a:lstStyle/>
          <a:p>
            <a:r>
              <a:rPr lang="ru-RU" dirty="0"/>
              <a:t>Цели дипломного проекта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B21667-E4DA-4EC1-B5EC-26000844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80626"/>
            <a:ext cx="10058400" cy="215581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предоставить возможность создания базы знаний заболеваний и методов их лечения;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предоставить доступ к базе знаний любому пользователю</a:t>
            </a:r>
            <a:r>
              <a:rPr lang="en-US" sz="2800" dirty="0"/>
              <a:t>;</a:t>
            </a:r>
            <a:endParaRPr lang="ru-BY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экономить время пользователей, упрощая процесс назначения лечения;</a:t>
            </a:r>
            <a:endParaRPr lang="ru-BY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be-BY" sz="2800" dirty="0"/>
              <a:t>частично разгрузить различные органы здравоохранения</a:t>
            </a:r>
            <a:r>
              <a:rPr lang="ru-RU" sz="2800" dirty="0"/>
              <a:t>.</a:t>
            </a:r>
            <a:endParaRPr lang="ru-BY" sz="2800" dirty="0"/>
          </a:p>
          <a:p>
            <a:pPr marL="0" indent="0">
              <a:buNone/>
            </a:pPr>
            <a:endParaRPr lang="ru-BY" sz="2800" dirty="0"/>
          </a:p>
        </p:txBody>
      </p:sp>
    </p:spTree>
    <p:extLst>
      <p:ext uri="{BB962C8B-B14F-4D97-AF65-F5344CB8AC3E}">
        <p14:creationId xmlns:p14="http://schemas.microsoft.com/office/powerpoint/2010/main" val="3911922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9BC6A-A52F-4FDE-A252-F0A1EB9C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ru-RU" dirty="0"/>
              <a:t>Функции разработанного приложения 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EA0152-E5C0-4B09-854F-572C1FA19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7255B8-6BD6-4425-B310-2CDDDB207C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334" y="1564564"/>
            <a:ext cx="9405331" cy="516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783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B85B4-F772-40C4-89D4-B52304ED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ru-RU" dirty="0"/>
              <a:t>Архитектура приложения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3FBC12-3CB9-491F-85F3-A74371C45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BY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70A3C-D474-4C77-AEF1-7C094B15BD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16" y="1825625"/>
            <a:ext cx="9213368" cy="3585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924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BC36E1B-76A3-43F0-A387-990F3ACE8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 dirty="0"/>
          </a:p>
        </p:txBody>
      </p:sp>
      <p:pic>
        <p:nvPicPr>
          <p:cNvPr id="4" name="Picture 4" descr="Node.js — Википедия">
            <a:extLst>
              <a:ext uri="{FF2B5EF4-FFF2-40B4-BE49-F238E27FC236}">
                <a16:creationId xmlns:a16="http://schemas.microsoft.com/office/drawing/2014/main" id="{440D3747-8DB7-4D32-9828-A84DDB3F6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5" y="2339436"/>
            <a:ext cx="4451871" cy="272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7808BE4-2440-C24E-A4BE-E515B79F1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85331"/>
          </a:xfrm>
        </p:spPr>
        <p:txBody>
          <a:bodyPr/>
          <a:lstStyle/>
          <a:p>
            <a:r>
              <a:rPr lang="ru-RU" dirty="0"/>
              <a:t>Используемые технологии</a:t>
            </a:r>
            <a:endParaRPr lang="ru-BY"/>
          </a:p>
        </p:txBody>
      </p:sp>
      <p:pic>
        <p:nvPicPr>
          <p:cNvPr id="6" name="Picture 2" descr="Мигрируем с JavaScript на TypeScript быстро и безболезненно">
            <a:extLst>
              <a:ext uri="{FF2B5EF4-FFF2-40B4-BE49-F238E27FC236}">
                <a16:creationId xmlns:a16="http://schemas.microsoft.com/office/drawing/2014/main" id="{01E6796B-A97C-C54A-98FA-E31A0FE4B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710" y="2143732"/>
            <a:ext cx="6228685" cy="311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082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0EF0D-74E5-49B1-B66E-DAD82026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792"/>
            <a:ext cx="10515600" cy="1325563"/>
          </a:xfrm>
        </p:spPr>
        <p:txBody>
          <a:bodyPr/>
          <a:lstStyle/>
          <a:p>
            <a:r>
              <a:rPr lang="ru-RU" dirty="0"/>
              <a:t>Серверное приложение</a:t>
            </a:r>
            <a:endParaRPr lang="ru-BY" dirty="0"/>
          </a:p>
        </p:txBody>
      </p:sp>
      <p:pic>
        <p:nvPicPr>
          <p:cNvPr id="1038" name="Picture 14" descr="Создание фейкового REST API с помощью json-server-а">
            <a:extLst>
              <a:ext uri="{FF2B5EF4-FFF2-40B4-BE49-F238E27FC236}">
                <a16:creationId xmlns:a16="http://schemas.microsoft.com/office/drawing/2014/main" id="{50883071-A8E4-4563-94BF-3AA89314AA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63" y="2820233"/>
            <a:ext cx="3049584" cy="211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2A6859-0FC4-4E3D-8CFD-E38362FB2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3" y="4800596"/>
            <a:ext cx="2944536" cy="173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press - фреймворк веб-приложений Node.js">
            <a:extLst>
              <a:ext uri="{FF2B5EF4-FFF2-40B4-BE49-F238E27FC236}">
                <a16:creationId xmlns:a16="http://schemas.microsoft.com/office/drawing/2014/main" id="{4B0B1649-EEA9-4FA5-AE60-3902AC022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5" y="1280771"/>
            <a:ext cx="5204925" cy="187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define Sequelize associations using migrations">
            <a:extLst>
              <a:ext uri="{FF2B5EF4-FFF2-40B4-BE49-F238E27FC236}">
                <a16:creationId xmlns:a16="http://schemas.microsoft.com/office/drawing/2014/main" id="{3B9B57BF-BC21-45C6-BE4D-0D5EB0E7D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52" y="1550442"/>
            <a:ext cx="4508539" cy="187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ySQL — Википедия">
            <a:extLst>
              <a:ext uri="{FF2B5EF4-FFF2-40B4-BE49-F238E27FC236}">
                <a16:creationId xmlns:a16="http://schemas.microsoft.com/office/drawing/2014/main" id="{A04174B9-39AC-4943-BD34-7CA4BC66F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0" y="3829028"/>
            <a:ext cx="4268005" cy="220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782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C78514-98AC-4350-A9DB-425F1D4A0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462" y="-14644"/>
            <a:ext cx="10515600" cy="1325563"/>
          </a:xfrm>
        </p:spPr>
        <p:txBody>
          <a:bodyPr/>
          <a:lstStyle/>
          <a:p>
            <a:r>
              <a:rPr lang="ru-RU" dirty="0"/>
              <a:t>Клиентское приложение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96B776-495F-4574-B604-7C6B478D8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 dirty="0"/>
          </a:p>
        </p:txBody>
      </p:sp>
      <p:pic>
        <p:nvPicPr>
          <p:cNvPr id="2052" name="Picture 4" descr="Компоненты (components) и свойства (props) в React - The Web Land">
            <a:extLst>
              <a:ext uri="{FF2B5EF4-FFF2-40B4-BE49-F238E27FC236}">
                <a16:creationId xmlns:a16="http://schemas.microsoft.com/office/drawing/2014/main" id="{C77B3F48-6119-4CD4-AC88-60BD880B5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02" y="2713152"/>
            <a:ext cx="7418595" cy="206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vias Kit Pro - React Client &amp; Admin Dashboard | Material-UI Store">
            <a:extLst>
              <a:ext uri="{FF2B5EF4-FFF2-40B4-BE49-F238E27FC236}">
                <a16:creationId xmlns:a16="http://schemas.microsoft.com/office/drawing/2014/main" id="{6DCE7FFA-CE4B-4670-946D-93ACBADE7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046" y="1691076"/>
            <a:ext cx="2369990" cy="188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Введение в Redux &amp; React-redux / Хабр">
            <a:extLst>
              <a:ext uri="{FF2B5EF4-FFF2-40B4-BE49-F238E27FC236}">
                <a16:creationId xmlns:a16="http://schemas.microsoft.com/office/drawing/2014/main" id="{C82C962E-629A-44FC-BF76-BD4B9B9A0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4" y="1340056"/>
            <a:ext cx="4183722" cy="111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Построение отличных форм в React с использованием Redux-Form">
            <a:extLst>
              <a:ext uri="{FF2B5EF4-FFF2-40B4-BE49-F238E27FC236}">
                <a16:creationId xmlns:a16="http://schemas.microsoft.com/office/drawing/2014/main" id="{CC3BC650-DE1E-4F50-BAD7-4A126AA96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98" y="5211097"/>
            <a:ext cx="2453987" cy="148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Приключения оператора pipeline в babel@7 / Блог компании Mail.ru ...">
            <a:extLst>
              <a:ext uri="{FF2B5EF4-FFF2-40B4-BE49-F238E27FC236}">
                <a16:creationId xmlns:a16="http://schemas.microsoft.com/office/drawing/2014/main" id="{A2263629-974B-434A-9F5A-E859B9AC1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599" y="4940735"/>
            <a:ext cx="4177437" cy="175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79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80D141-A033-4F81-9BBE-27C41FEE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0975"/>
            <a:ext cx="10515600" cy="1325563"/>
          </a:xfrm>
        </p:spPr>
        <p:txBody>
          <a:bodyPr/>
          <a:lstStyle/>
          <a:p>
            <a:r>
              <a:rPr lang="ru-RU" dirty="0"/>
              <a:t>Сборщик клиентского приложения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DF7DE9-E559-4CC3-A937-346FB6D39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5122" name="Picture 2" descr="Пособие по webpack / Хабр">
            <a:extLst>
              <a:ext uri="{FF2B5EF4-FFF2-40B4-BE49-F238E27FC236}">
                <a16:creationId xmlns:a16="http://schemas.microsoft.com/office/drawing/2014/main" id="{F023EC03-DC9C-483D-B6E9-20B2A5E9C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372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017F8-A6A9-4754-BE2A-586E57BB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836"/>
            <a:ext cx="10515600" cy="1325563"/>
          </a:xfrm>
        </p:spPr>
        <p:txBody>
          <a:bodyPr/>
          <a:lstStyle/>
          <a:p>
            <a:r>
              <a:rPr lang="ru-RU" dirty="0"/>
              <a:t>Дополнительные инструменты</a:t>
            </a:r>
            <a:endParaRPr lang="ru-BY"/>
          </a:p>
        </p:txBody>
      </p:sp>
      <p:pic>
        <p:nvPicPr>
          <p:cNvPr id="6150" name="Picture 6" descr="Новое в Git 3: замыкания / Хабр">
            <a:extLst>
              <a:ext uri="{FF2B5EF4-FFF2-40B4-BE49-F238E27FC236}">
                <a16:creationId xmlns:a16="http://schemas.microsoft.com/office/drawing/2014/main" id="{0AD22C53-FB58-4A1C-B2D2-3BD04AF30C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90" y="4177453"/>
            <a:ext cx="33051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ommitlint (CommitLint Bot) · GitHub">
            <a:extLst>
              <a:ext uri="{FF2B5EF4-FFF2-40B4-BE49-F238E27FC236}">
                <a16:creationId xmlns:a16="http://schemas.microsoft.com/office/drawing/2014/main" id="{48AE3D8C-56FF-4F90-A7E8-4331B180F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51" y="3650168"/>
            <a:ext cx="2435697" cy="243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ebStorm — Википедия">
            <a:extLst>
              <a:ext uri="{FF2B5EF4-FFF2-40B4-BE49-F238E27FC236}">
                <a16:creationId xmlns:a16="http://schemas.microsoft.com/office/drawing/2014/main" id="{75997288-A00D-4C2D-8AEC-D1F4C44AA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401" y="1284727"/>
            <a:ext cx="2462399" cy="246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Как установить и использовать MySQL Workbench в Ubuntu 18.04 | ИТ ...">
            <a:extLst>
              <a:ext uri="{FF2B5EF4-FFF2-40B4-BE49-F238E27FC236}">
                <a16:creationId xmlns:a16="http://schemas.microsoft.com/office/drawing/2014/main" id="{D5853C8B-F315-40C4-A2B1-C45A9656D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50" y="3969470"/>
            <a:ext cx="3087674" cy="205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ESLint. Инструмент для проверки качества JS кода. | ВКонтакте">
            <a:extLst>
              <a:ext uri="{FF2B5EF4-FFF2-40B4-BE49-F238E27FC236}">
                <a16:creationId xmlns:a16="http://schemas.microsoft.com/office/drawing/2014/main" id="{FF4AA954-7AB5-4E26-804E-373B72D78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4" y="1370551"/>
            <a:ext cx="6040612" cy="205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418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</TotalTime>
  <Words>163</Words>
  <Application>Microsoft Macintosh PowerPoint</Application>
  <PresentationFormat>Widescreen</PresentationFormat>
  <Paragraphs>33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Программный комплекс по выбору лекарственных препаратов на основе экспертных знаний</vt:lpstr>
      <vt:lpstr>Цели дипломного проекта</vt:lpstr>
      <vt:lpstr>Функции разработанного приложения </vt:lpstr>
      <vt:lpstr>Архитектура приложения</vt:lpstr>
      <vt:lpstr>Используемые технологии</vt:lpstr>
      <vt:lpstr>Серверное приложение</vt:lpstr>
      <vt:lpstr>Клиентское приложение</vt:lpstr>
      <vt:lpstr>Сборщик клиентского приложения</vt:lpstr>
      <vt:lpstr>Дополнительные инструменты</vt:lpstr>
      <vt:lpstr>Страница с поиском заболеваний</vt:lpstr>
      <vt:lpstr>PowerPoint Presentation</vt:lpstr>
      <vt:lpstr>Страница для создания отзыва</vt:lpstr>
      <vt:lpstr>Страница с заболеваниями</vt:lpstr>
      <vt:lpstr>Страница для анализа отзывов</vt:lpstr>
      <vt:lpstr>Список отзывов</vt:lpstr>
      <vt:lpstr>Тестирование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Программный комплекс по выбору лекарственных препаратов на основе экспертных знаний</dc:title>
  <dc:creator>Владислав Пинчук</dc:creator>
  <cp:lastModifiedBy>Uladzislau Pinchuk</cp:lastModifiedBy>
  <cp:revision>22</cp:revision>
  <dcterms:created xsi:type="dcterms:W3CDTF">2020-06-19T12:07:28Z</dcterms:created>
  <dcterms:modified xsi:type="dcterms:W3CDTF">2020-06-23T12:34:41Z</dcterms:modified>
</cp:coreProperties>
</file>